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" d="100"/>
          <a:sy n="10" d="100"/>
        </p:scale>
        <p:origin x="-2736" y="-152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FBD80-4BCD-0C4C-8514-C402A5FEB7C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55F22-4620-FC4C-8247-2C4D9C3D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72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9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8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19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2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3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2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83329-1B96-C847-9BA1-2A4047ECB3B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2DC70-60CF-CC4E-AEB6-1EB15AEE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-option 1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26" y="489575"/>
            <a:ext cx="6400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7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-option 2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3600" y="282236"/>
            <a:ext cx="14203680" cy="288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00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PSU MATSE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aek142 Kohler</dc:creator>
  <cp:lastModifiedBy>aek142 Kohler</cp:lastModifiedBy>
  <cp:revision>2</cp:revision>
  <dcterms:created xsi:type="dcterms:W3CDTF">2016-11-30T21:59:56Z</dcterms:created>
  <dcterms:modified xsi:type="dcterms:W3CDTF">2016-11-30T22:15:25Z</dcterms:modified>
</cp:coreProperties>
</file>